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7" r:id="rId9"/>
    <p:sldId id="262" r:id="rId10"/>
    <p:sldId id="263" r:id="rId11"/>
    <p:sldId id="266" r:id="rId12"/>
    <p:sldId id="264" r:id="rId13"/>
  </p:sldIdLst>
  <p:sldSz cx="18288000" cy="10287000"/>
  <p:notesSz cx="6858000" cy="9144000"/>
  <p:embeddedFontLst>
    <p:embeddedFont>
      <p:font typeface="Ipaex Mincho" panose="020B0600070205080204" charset="-128"/>
      <p:regular r:id="rId14"/>
    </p:embeddedFont>
    <p:embeddedFont>
      <p:font typeface="Rounded M+" panose="020B0600070205080204" charset="-128"/>
      <p:regular r:id="rId15"/>
    </p:embeddedFont>
    <p:embeddedFont>
      <p:font typeface="Noto Sans JP Bold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F01E02-E648-F9F8-3262-A0A21C03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160</Words>
  <Application>Microsoft Office PowerPoint</Application>
  <PresentationFormat>ユーザー設定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Noto Sans JP Bold</vt:lpstr>
      <vt:lpstr>Arial</vt:lpstr>
      <vt:lpstr>Rounded M+</vt:lpstr>
      <vt:lpstr>Calibri</vt:lpstr>
      <vt:lpstr>Ipaex Mincho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30</cp:revision>
  <dcterms:created xsi:type="dcterms:W3CDTF">2006-08-16T00:00:00Z</dcterms:created>
  <dcterms:modified xsi:type="dcterms:W3CDTF">2025-07-09T06:58:56Z</dcterms:modified>
  <dc:identifier>DAGmubjmQRk</dc:identifier>
</cp:coreProperties>
</file>